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5" r:id="rId3"/>
    <p:sldId id="256" r:id="rId4"/>
    <p:sldId id="266" r:id="rId5"/>
    <p:sldId id="267" r:id="rId6"/>
    <p:sldId id="258" r:id="rId7"/>
    <p:sldId id="259" r:id="rId8"/>
    <p:sldId id="268" r:id="rId9"/>
    <p:sldId id="260" r:id="rId10"/>
    <p:sldId id="262" r:id="rId11"/>
    <p:sldId id="269" r:id="rId12"/>
    <p:sldId id="270" r:id="rId13"/>
  </p:sldIdLst>
  <p:sldSz cx="9144000" cy="6858000" type="screen4x3"/>
  <p:notesSz cx="6775450" cy="9906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42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544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62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100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50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60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70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310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560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306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493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948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36D13-A114-0B4D-A2FC-E26E902D70C0}" type="datetimeFigureOut">
              <a:rPr lang="sv-SE" smtClean="0"/>
              <a:t>2018-08-06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FDF11-93F1-E149-94B5-23A5C9B983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921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061699" y="-93863"/>
            <a:ext cx="7772400" cy="1924540"/>
          </a:xfrm>
        </p:spPr>
        <p:txBody>
          <a:bodyPr/>
          <a:lstStyle/>
          <a:p>
            <a:r>
              <a:rPr lang="sv-SE" dirty="0" smtClean="0"/>
              <a:t>Instruktioner </a:t>
            </a:r>
            <a:br>
              <a:rPr lang="sv-SE" dirty="0" smtClean="0"/>
            </a:br>
            <a:r>
              <a:rPr lang="sv-SE" dirty="0" smtClean="0"/>
              <a:t>Panorama 265</a:t>
            </a:r>
            <a:endParaRPr lang="sv-SE" dirty="0"/>
          </a:p>
        </p:txBody>
      </p:sp>
      <p:pic>
        <p:nvPicPr>
          <p:cNvPr id="4" name="Bildobjekt 3" descr="DSC03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72" y="2136374"/>
            <a:ext cx="6231128" cy="4154085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54187">
            <a:off x="1529756" y="360409"/>
            <a:ext cx="1661810" cy="124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Att göra vid ankomst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sv-SE" sz="1400" dirty="0" smtClean="0"/>
              <a:t>Ta bort eventuell </a:t>
            </a:r>
            <a:r>
              <a:rPr lang="sv-SE" sz="1400" dirty="0"/>
              <a:t>tejp samt proppar i </a:t>
            </a:r>
            <a:r>
              <a:rPr lang="sv-SE" sz="1400" dirty="0" smtClean="0"/>
              <a:t>handfat så att vatten kan rinna ner i avloppen</a:t>
            </a:r>
          </a:p>
          <a:p>
            <a:pPr>
              <a:buAutoNum type="arabicPeriod"/>
            </a:pPr>
            <a:r>
              <a:rPr lang="sv-SE" sz="1400" dirty="0" smtClean="0"/>
              <a:t>Ta bort plastpåsen över avloppet  i duschen </a:t>
            </a:r>
          </a:p>
          <a:p>
            <a:pPr>
              <a:buAutoNum type="arabicPeriod"/>
            </a:pPr>
            <a:r>
              <a:rPr lang="sv-SE" sz="1400" dirty="0" smtClean="0"/>
              <a:t>Sätt på vattnet innanför röda dörren på kortsidan av längan</a:t>
            </a:r>
          </a:p>
          <a:p>
            <a:pPr>
              <a:buAutoNum type="arabicPeriod"/>
            </a:pPr>
            <a:r>
              <a:rPr lang="sv-SE" sz="1400" dirty="0" smtClean="0"/>
              <a:t>Sätt på vattnet genom att öppna kranar under varmvatten beredaren i badrummet</a:t>
            </a:r>
          </a:p>
          <a:p>
            <a:pPr>
              <a:buAutoNum type="arabicPeriod"/>
            </a:pPr>
            <a:r>
              <a:rPr lang="sv-SE" sz="1400" dirty="0" smtClean="0"/>
              <a:t>Sätt i kontakten för varmvattenberedaren.</a:t>
            </a:r>
          </a:p>
          <a:p>
            <a:pPr>
              <a:buAutoNum type="arabicPeriod"/>
            </a:pPr>
            <a:r>
              <a:rPr lang="sv-SE" sz="1400" dirty="0" smtClean="0"/>
              <a:t>Slå på kylskåpet (om det inte går igång kolla att kontakten sitter i bakom kylskåpet.</a:t>
            </a:r>
          </a:p>
          <a:p>
            <a:pPr>
              <a:buAutoNum type="arabicPeriod"/>
            </a:pPr>
            <a:r>
              <a:rPr lang="sv-SE" sz="1400" dirty="0" smtClean="0"/>
              <a:t>Ställ undan avfuktaren som står på diskbänken. Notera hur den är uppställd så att den kan återställas vid avresa.</a:t>
            </a:r>
          </a:p>
          <a:p>
            <a:pPr>
              <a:buAutoNum type="arabicPeriod"/>
            </a:pPr>
            <a:r>
              <a:rPr lang="sv-SE" sz="1400" dirty="0" smtClean="0"/>
              <a:t>Slå på elsäkringarna enligt separat instruktion</a:t>
            </a:r>
            <a:br>
              <a:rPr lang="sv-SE" sz="1400" dirty="0" smtClean="0"/>
            </a:br>
            <a:endParaRPr lang="sv-SE" sz="1400" dirty="0" smtClean="0"/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439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0271" y="232896"/>
            <a:ext cx="7772400" cy="878498"/>
          </a:xfrm>
        </p:spPr>
        <p:txBody>
          <a:bodyPr/>
          <a:lstStyle/>
          <a:p>
            <a:r>
              <a:rPr lang="sv-SE" dirty="0" smtClean="0"/>
              <a:t>Vatten</a:t>
            </a:r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>
            <a:off x="403412" y="1111394"/>
            <a:ext cx="807004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400" dirty="0" err="1"/>
              <a:t>Vattnet</a:t>
            </a:r>
            <a:r>
              <a:rPr lang="en-US" sz="1400" dirty="0"/>
              <a:t> </a:t>
            </a:r>
            <a:r>
              <a:rPr lang="en-US" sz="1400" dirty="0" err="1"/>
              <a:t>slås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genom</a:t>
            </a:r>
            <a:r>
              <a:rPr lang="en-US" sz="1400" dirty="0"/>
              <a:t> </a:t>
            </a:r>
            <a:r>
              <a:rPr lang="en-US" sz="1400" dirty="0" err="1"/>
              <a:t>att</a:t>
            </a:r>
            <a:r>
              <a:rPr lang="en-US" sz="1400" dirty="0"/>
              <a:t> </a:t>
            </a:r>
            <a:r>
              <a:rPr lang="en-US" sz="1400" dirty="0" err="1"/>
              <a:t>skruva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kranen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finns</a:t>
            </a:r>
            <a:r>
              <a:rPr lang="en-US" sz="1400" dirty="0"/>
              <a:t> </a:t>
            </a:r>
            <a:r>
              <a:rPr lang="en-US" sz="1400" dirty="0" err="1"/>
              <a:t>innanför</a:t>
            </a:r>
            <a:r>
              <a:rPr lang="en-US" sz="1400" dirty="0"/>
              <a:t> den </a:t>
            </a:r>
            <a:r>
              <a:rPr lang="en-US" sz="1400" dirty="0" err="1"/>
              <a:t>röda</a:t>
            </a:r>
            <a:r>
              <a:rPr lang="en-US" sz="1400" dirty="0"/>
              <a:t> </a:t>
            </a:r>
            <a:r>
              <a:rPr lang="en-US" sz="1400" dirty="0" err="1"/>
              <a:t>dörren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kortsidan</a:t>
            </a:r>
            <a:r>
              <a:rPr lang="en-US" sz="1400" dirty="0"/>
              <a:t> </a:t>
            </a:r>
            <a:r>
              <a:rPr lang="en-US" sz="1400" dirty="0" err="1"/>
              <a:t>av</a:t>
            </a:r>
            <a:r>
              <a:rPr lang="en-US" sz="1400" dirty="0"/>
              <a:t> </a:t>
            </a:r>
            <a:r>
              <a:rPr lang="en-US" sz="1400" dirty="0" err="1"/>
              <a:t>lägenhetslängan</a:t>
            </a:r>
            <a:r>
              <a:rPr lang="en-US" sz="1400" dirty="0"/>
              <a:t>. </a:t>
            </a:r>
            <a:r>
              <a:rPr lang="en-US" sz="1400" dirty="0" err="1"/>
              <a:t>Skruva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den </a:t>
            </a:r>
            <a:r>
              <a:rPr lang="en-US" sz="1400" dirty="0" err="1"/>
              <a:t>kran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har</a:t>
            </a:r>
            <a:r>
              <a:rPr lang="en-US" sz="1400" dirty="0"/>
              <a:t> </a:t>
            </a:r>
            <a:r>
              <a:rPr lang="en-US" sz="1400" dirty="0" err="1"/>
              <a:t>märkning</a:t>
            </a:r>
            <a:r>
              <a:rPr lang="en-US" sz="1400" dirty="0"/>
              <a:t> </a:t>
            </a:r>
            <a:r>
              <a:rPr lang="en-US" sz="1400" dirty="0" smtClean="0"/>
              <a:t>265.</a:t>
            </a:r>
          </a:p>
          <a:p>
            <a:pPr marL="342900" lvl="0" indent="-342900">
              <a:buFont typeface="+mj-lt"/>
              <a:buAutoNum type="arabicPeriod"/>
            </a:pP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sz="1400" dirty="0" smtClean="0"/>
              <a:t>I </a:t>
            </a:r>
            <a:r>
              <a:rPr lang="en-US" sz="1400" dirty="0" err="1" smtClean="0"/>
              <a:t>badrummet</a:t>
            </a:r>
            <a:r>
              <a:rPr lang="en-US" sz="1400" dirty="0" smtClean="0"/>
              <a:t>: </a:t>
            </a:r>
            <a:r>
              <a:rPr lang="en-US" sz="1400" dirty="0" err="1" smtClean="0"/>
              <a:t>Öppna</a:t>
            </a:r>
            <a:r>
              <a:rPr lang="en-US" sz="1400" dirty="0" smtClean="0"/>
              <a:t> </a:t>
            </a:r>
            <a:r>
              <a:rPr lang="en-US" sz="1400" dirty="0" err="1" smtClean="0"/>
              <a:t>kranarna</a:t>
            </a:r>
            <a:r>
              <a:rPr lang="en-US" sz="1400" dirty="0" smtClean="0"/>
              <a:t> </a:t>
            </a:r>
            <a:r>
              <a:rPr lang="en-US" sz="1400" dirty="0" err="1" smtClean="0"/>
              <a:t>och</a:t>
            </a:r>
            <a:r>
              <a:rPr lang="en-US" sz="1400" dirty="0" smtClean="0"/>
              <a:t> </a:t>
            </a:r>
            <a:r>
              <a:rPr lang="en-US" sz="1400" dirty="0" err="1" smtClean="0"/>
              <a:t>sätt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kontakten</a:t>
            </a:r>
            <a:r>
              <a:rPr lang="en-US" sz="1400" dirty="0" smtClean="0"/>
              <a:t> till </a:t>
            </a:r>
            <a:r>
              <a:rPr lang="en-US" sz="1400" dirty="0" err="1" smtClean="0"/>
              <a:t>varmvattenberedaren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pic>
        <p:nvPicPr>
          <p:cNvPr id="10" name="Bildobjekt 9" descr="DSC03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2" y="1966906"/>
            <a:ext cx="2742956" cy="1828637"/>
          </a:xfrm>
          <a:prstGeom prst="rect">
            <a:avLst/>
          </a:prstGeom>
        </p:spPr>
      </p:pic>
      <p:sp>
        <p:nvSpPr>
          <p:cNvPr id="11" name="Ellips 10"/>
          <p:cNvSpPr/>
          <p:nvPr/>
        </p:nvSpPr>
        <p:spPr>
          <a:xfrm>
            <a:off x="1375900" y="2258068"/>
            <a:ext cx="635030" cy="13230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90" y="1896543"/>
            <a:ext cx="3414743" cy="2046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2" y="4435381"/>
            <a:ext cx="2877851" cy="21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5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0271" y="78660"/>
            <a:ext cx="7772400" cy="65947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Avfuktare, 1</a:t>
            </a:r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>
            <a:off x="205108" y="738130"/>
            <a:ext cx="80700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 smtClean="0"/>
              <a:t>En</a:t>
            </a:r>
            <a:r>
              <a:rPr lang="en-US" sz="1400" dirty="0" smtClean="0"/>
              <a:t> </a:t>
            </a:r>
            <a:r>
              <a:rPr lang="en-US" sz="1400" dirty="0" err="1" smtClean="0"/>
              <a:t>avfuktare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</a:t>
            </a:r>
            <a:r>
              <a:rPr lang="en-US" sz="1400" dirty="0" err="1" smtClean="0"/>
              <a:t>placerad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diskbänken</a:t>
            </a:r>
            <a:r>
              <a:rPr lang="en-US" sz="1400" dirty="0" smtClean="0"/>
              <a:t> med slang </a:t>
            </a:r>
            <a:r>
              <a:rPr lang="en-US" sz="1400" dirty="0" err="1" smtClean="0"/>
              <a:t>ner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diskhon</a:t>
            </a:r>
            <a:r>
              <a:rPr lang="en-US" sz="1400" dirty="0" smtClean="0"/>
              <a:t> under </a:t>
            </a:r>
            <a:r>
              <a:rPr lang="en-US" sz="1400" dirty="0" err="1" smtClean="0"/>
              <a:t>perioder</a:t>
            </a:r>
            <a:r>
              <a:rPr lang="en-US" sz="1400" dirty="0" smtClean="0"/>
              <a:t> </a:t>
            </a:r>
            <a:r>
              <a:rPr lang="en-US" sz="1400" dirty="0" err="1" smtClean="0"/>
              <a:t>då</a:t>
            </a:r>
            <a:r>
              <a:rPr lang="en-US" sz="1400" dirty="0" smtClean="0"/>
              <a:t> </a:t>
            </a:r>
            <a:r>
              <a:rPr lang="en-US" sz="1400" dirty="0" err="1" smtClean="0"/>
              <a:t>ingen</a:t>
            </a:r>
            <a:r>
              <a:rPr lang="en-US" sz="1400" dirty="0" smtClean="0"/>
              <a:t> vistas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lägenheten</a:t>
            </a:r>
            <a:r>
              <a:rPr lang="en-US" sz="1400" dirty="0" smtClean="0"/>
              <a:t>. </a:t>
            </a:r>
            <a:r>
              <a:rPr lang="en-US" sz="1400" dirty="0" err="1" smtClean="0"/>
              <a:t>Avfuktaren</a:t>
            </a:r>
            <a:r>
              <a:rPr lang="en-US" sz="1400" dirty="0" smtClean="0"/>
              <a:t> </a:t>
            </a:r>
            <a:r>
              <a:rPr lang="en-US" sz="1400" dirty="0" err="1" smtClean="0"/>
              <a:t>producerar</a:t>
            </a:r>
            <a:r>
              <a:rPr lang="en-US" sz="1400" dirty="0" smtClean="0"/>
              <a:t> </a:t>
            </a:r>
            <a:r>
              <a:rPr lang="en-US" sz="1400" dirty="0" err="1" smtClean="0"/>
              <a:t>flera</a:t>
            </a:r>
            <a:r>
              <a:rPr lang="en-US" sz="1400" dirty="0" smtClean="0"/>
              <a:t> liter </a:t>
            </a:r>
            <a:r>
              <a:rPr lang="en-US" sz="1400" dirty="0" err="1" smtClean="0"/>
              <a:t>vatten</a:t>
            </a:r>
            <a:r>
              <a:rPr lang="en-US" sz="1400" dirty="0" smtClean="0"/>
              <a:t> per </a:t>
            </a:r>
            <a:r>
              <a:rPr lang="en-US" sz="1400" dirty="0" err="1" smtClean="0"/>
              <a:t>dygn</a:t>
            </a:r>
            <a:r>
              <a:rPr lang="en-US" sz="1400" dirty="0" smtClean="0"/>
              <a:t>, </a:t>
            </a:r>
            <a:r>
              <a:rPr lang="en-US" sz="1400" dirty="0" err="1" smtClean="0"/>
              <a:t>så</a:t>
            </a:r>
            <a:r>
              <a:rPr lang="en-US" sz="1400" dirty="0" smtClean="0"/>
              <a:t> </a:t>
            </a:r>
            <a:r>
              <a:rPr lang="en-US" sz="1400" dirty="0" err="1" smtClean="0"/>
              <a:t>det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</a:t>
            </a:r>
            <a:r>
              <a:rPr lang="en-US" sz="1400" dirty="0" err="1" smtClean="0"/>
              <a:t>mycket</a:t>
            </a:r>
            <a:r>
              <a:rPr lang="en-US" sz="1400" dirty="0" smtClean="0"/>
              <a:t> </a:t>
            </a:r>
            <a:r>
              <a:rPr lang="en-US" sz="1400" dirty="0" err="1" smtClean="0"/>
              <a:t>viktigt</a:t>
            </a:r>
            <a:r>
              <a:rPr lang="en-US" sz="1400" dirty="0" smtClean="0"/>
              <a:t> </a:t>
            </a:r>
            <a:r>
              <a:rPr lang="en-US" sz="1400" dirty="0" err="1" smtClean="0"/>
              <a:t>att</a:t>
            </a:r>
            <a:r>
              <a:rPr lang="en-US" sz="1400" dirty="0" smtClean="0"/>
              <a:t> </a:t>
            </a:r>
            <a:r>
              <a:rPr lang="en-US" sz="1400" dirty="0" err="1" smtClean="0"/>
              <a:t>slangen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</a:t>
            </a:r>
            <a:r>
              <a:rPr lang="en-US" sz="1400" dirty="0" err="1" smtClean="0"/>
              <a:t>säkert</a:t>
            </a:r>
            <a:r>
              <a:rPr lang="en-US" sz="1400" dirty="0" smtClean="0"/>
              <a:t> </a:t>
            </a:r>
            <a:r>
              <a:rPr lang="en-US" sz="1400" dirty="0" err="1" smtClean="0"/>
              <a:t>placerad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diskhon</a:t>
            </a:r>
            <a:r>
              <a:rPr lang="en-US" sz="1400" dirty="0" smtClean="0"/>
              <a:t>, </a:t>
            </a:r>
            <a:r>
              <a:rPr lang="en-US" sz="1400" dirty="0" err="1" smtClean="0"/>
              <a:t>samt</a:t>
            </a:r>
            <a:r>
              <a:rPr lang="en-US" sz="1400" dirty="0" smtClean="0"/>
              <a:t> </a:t>
            </a:r>
            <a:r>
              <a:rPr lang="en-US" sz="1400" dirty="0" err="1" smtClean="0"/>
              <a:t>att</a:t>
            </a:r>
            <a:r>
              <a:rPr lang="en-US" sz="1400" dirty="0" smtClean="0"/>
              <a:t> </a:t>
            </a:r>
            <a:r>
              <a:rPr lang="en-US" sz="1400" dirty="0" err="1" smtClean="0"/>
              <a:t>avfuktaren</a:t>
            </a:r>
            <a:r>
              <a:rPr lang="en-US" sz="1400" dirty="0" smtClean="0"/>
              <a:t> star </a:t>
            </a:r>
            <a:r>
              <a:rPr lang="en-US" sz="1400" dirty="0" err="1" smtClean="0"/>
              <a:t>stadigt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diskbänken</a:t>
            </a:r>
            <a:r>
              <a:rPr lang="en-US" sz="1400" dirty="0" smtClean="0"/>
              <a:t>.</a:t>
            </a:r>
          </a:p>
          <a:p>
            <a:pPr lvl="0"/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8" y="1542853"/>
            <a:ext cx="4878496" cy="3658872"/>
          </a:xfrm>
          <a:prstGeom prst="rect">
            <a:avLst/>
          </a:prstGeom>
        </p:spPr>
      </p:pic>
      <p:sp>
        <p:nvSpPr>
          <p:cNvPr id="12" name="Rektangel 4"/>
          <p:cNvSpPr/>
          <p:nvPr/>
        </p:nvSpPr>
        <p:spPr>
          <a:xfrm>
            <a:off x="5221510" y="1523377"/>
            <a:ext cx="37902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 smtClean="0"/>
              <a:t>Töm</a:t>
            </a:r>
            <a:r>
              <a:rPr lang="en-US" sz="1400" dirty="0" smtClean="0"/>
              <a:t> </a:t>
            </a:r>
            <a:r>
              <a:rPr lang="en-US" sz="1400" dirty="0" err="1" smtClean="0"/>
              <a:t>eventuellt</a:t>
            </a:r>
            <a:r>
              <a:rPr lang="en-US" sz="1400" dirty="0" smtClean="0"/>
              <a:t> </a:t>
            </a:r>
            <a:r>
              <a:rPr lang="en-US" sz="1400" dirty="0" err="1" smtClean="0"/>
              <a:t>vatten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behållaren</a:t>
            </a:r>
            <a:endParaRPr lang="en-US" sz="1400" dirty="0" smtClean="0"/>
          </a:p>
          <a:p>
            <a:pPr lvl="0"/>
            <a:r>
              <a:rPr lang="en-US" sz="1400" dirty="0" err="1" smtClean="0"/>
              <a:t>Sätt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den </a:t>
            </a:r>
            <a:r>
              <a:rPr lang="en-US" sz="1400" dirty="0" err="1" smtClean="0"/>
              <a:t>gula</a:t>
            </a:r>
            <a:r>
              <a:rPr lang="en-US" sz="1400" dirty="0" smtClean="0"/>
              <a:t> </a:t>
            </a:r>
            <a:r>
              <a:rPr lang="en-US" sz="1400" dirty="0" err="1" smtClean="0"/>
              <a:t>slangen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anslutningen</a:t>
            </a:r>
            <a:r>
              <a:rPr lang="en-US" sz="1400" dirty="0" smtClean="0"/>
              <a:t> </a:t>
            </a:r>
            <a:r>
              <a:rPr lang="en-US" sz="1400" dirty="0" err="1" smtClean="0"/>
              <a:t>baktill</a:t>
            </a:r>
            <a:endParaRPr lang="en-US" sz="1400" dirty="0" smtClean="0"/>
          </a:p>
          <a:p>
            <a:pPr lvl="0"/>
            <a:r>
              <a:rPr lang="en-US" sz="1400" dirty="0" err="1" smtClean="0"/>
              <a:t>Placera</a:t>
            </a:r>
            <a:r>
              <a:rPr lang="en-US" sz="1400" dirty="0" smtClean="0"/>
              <a:t> </a:t>
            </a:r>
            <a:r>
              <a:rPr lang="en-US" sz="1400" dirty="0" err="1" smtClean="0"/>
              <a:t>slangen</a:t>
            </a:r>
            <a:r>
              <a:rPr lang="en-US" sz="1400" dirty="0" smtClean="0"/>
              <a:t> </a:t>
            </a:r>
            <a:r>
              <a:rPr lang="en-US" sz="1400" dirty="0" err="1" smtClean="0"/>
              <a:t>säkert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en-US" sz="1400" dirty="0" err="1" smtClean="0"/>
              <a:t>diskhon</a:t>
            </a:r>
            <a:endParaRPr lang="en-US" sz="1400" dirty="0" smtClean="0"/>
          </a:p>
          <a:p>
            <a:pPr lvl="0"/>
            <a:r>
              <a:rPr lang="en-US" sz="1400" dirty="0" smtClean="0"/>
              <a:t>Se till </a:t>
            </a:r>
            <a:r>
              <a:rPr lang="en-US" sz="1400" dirty="0" err="1" smtClean="0"/>
              <a:t>att</a:t>
            </a:r>
            <a:r>
              <a:rPr lang="en-US" sz="1400" dirty="0" smtClean="0"/>
              <a:t> </a:t>
            </a:r>
            <a:r>
              <a:rPr lang="en-US" sz="1400" dirty="0" err="1" smtClean="0"/>
              <a:t>avfuktaren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</a:t>
            </a:r>
            <a:r>
              <a:rPr lang="en-US" sz="1400" dirty="0" err="1" smtClean="0"/>
              <a:t>placerad</a:t>
            </a:r>
            <a:r>
              <a:rPr lang="en-US" sz="1400" dirty="0" smtClean="0"/>
              <a:t> </a:t>
            </a:r>
            <a:r>
              <a:rPr lang="en-US" sz="1400" dirty="0" err="1" smtClean="0"/>
              <a:t>som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bilden</a:t>
            </a:r>
            <a:r>
              <a:rPr lang="en-US" sz="1400" dirty="0" smtClean="0"/>
              <a:t>  - </a:t>
            </a:r>
            <a:r>
              <a:rPr lang="en-US" sz="1400" dirty="0" err="1" smtClean="0"/>
              <a:t>inte</a:t>
            </a:r>
            <a:r>
              <a:rPr lang="en-US" sz="1400" dirty="0" smtClean="0"/>
              <a:t> </a:t>
            </a:r>
            <a:r>
              <a:rPr lang="en-US" sz="1400" dirty="0" err="1" smtClean="0"/>
              <a:t>för</a:t>
            </a:r>
            <a:r>
              <a:rPr lang="en-US" sz="1400" dirty="0" smtClean="0"/>
              <a:t> </a:t>
            </a:r>
            <a:r>
              <a:rPr lang="en-US" sz="1400" dirty="0" err="1" smtClean="0"/>
              <a:t>nära</a:t>
            </a:r>
            <a:r>
              <a:rPr lang="en-US" sz="1400" dirty="0" smtClean="0"/>
              <a:t> </a:t>
            </a:r>
            <a:r>
              <a:rPr lang="en-US" sz="1400" dirty="0" err="1" smtClean="0"/>
              <a:t>väggen</a:t>
            </a:r>
            <a:r>
              <a:rPr lang="en-US" sz="1400" dirty="0" smtClean="0"/>
              <a:t> </a:t>
            </a:r>
            <a:r>
              <a:rPr lang="en-US" sz="1400" dirty="0" err="1" smtClean="0"/>
              <a:t>och</a:t>
            </a:r>
            <a:r>
              <a:rPr lang="en-US" sz="1400" dirty="0" smtClean="0"/>
              <a:t> </a:t>
            </a:r>
            <a:r>
              <a:rPr lang="en-US" sz="1400" dirty="0" err="1" smtClean="0"/>
              <a:t>inte</a:t>
            </a:r>
            <a:r>
              <a:rPr lang="en-US" sz="1400" dirty="0" smtClean="0"/>
              <a:t> </a:t>
            </a:r>
            <a:r>
              <a:rPr lang="en-US" sz="1400" dirty="0" err="1" smtClean="0"/>
              <a:t>för</a:t>
            </a:r>
            <a:r>
              <a:rPr lang="en-US" sz="1400" dirty="0" smtClean="0"/>
              <a:t> </a:t>
            </a:r>
            <a:r>
              <a:rPr lang="en-US" sz="1400" dirty="0" err="1" smtClean="0"/>
              <a:t>nära</a:t>
            </a:r>
            <a:r>
              <a:rPr lang="en-US" sz="1400" dirty="0" smtClean="0"/>
              <a:t> </a:t>
            </a:r>
            <a:r>
              <a:rPr lang="en-US" sz="1400" dirty="0" err="1" smtClean="0"/>
              <a:t>kanten</a:t>
            </a:r>
            <a:r>
              <a:rPr lang="en-US" sz="1400" dirty="0" smtClean="0"/>
              <a:t> </a:t>
            </a:r>
            <a:r>
              <a:rPr lang="en-US" sz="1400" dirty="0" smtClean="0"/>
              <a:t>(</a:t>
            </a:r>
            <a:r>
              <a:rPr lang="en-US" sz="1400" dirty="0" err="1" smtClean="0"/>
              <a:t>då</a:t>
            </a:r>
            <a:r>
              <a:rPr lang="en-US" sz="1400" dirty="0" smtClean="0"/>
              <a:t> </a:t>
            </a:r>
            <a:r>
              <a:rPr lang="en-US" sz="1400" dirty="0" smtClean="0"/>
              <a:t>den </a:t>
            </a:r>
            <a:r>
              <a:rPr lang="en-US" sz="1400" dirty="0" err="1" smtClean="0"/>
              <a:t>kan</a:t>
            </a:r>
            <a:r>
              <a:rPr lang="en-US" sz="1400" dirty="0" smtClean="0"/>
              <a:t> </a:t>
            </a:r>
            <a:r>
              <a:rPr lang="en-US" sz="1400" dirty="0" err="1" smtClean="0"/>
              <a:t>välta</a:t>
            </a:r>
            <a:r>
              <a:rPr lang="en-US" sz="1400" dirty="0" smtClean="0"/>
              <a:t> vid </a:t>
            </a:r>
            <a:r>
              <a:rPr lang="en-US" sz="1400" dirty="0" err="1" smtClean="0"/>
              <a:t>jordbävningar</a:t>
            </a:r>
            <a:r>
              <a:rPr lang="en-US" sz="1400" dirty="0" smtClean="0"/>
              <a:t>).</a:t>
            </a:r>
            <a:endParaRPr lang="en-US" sz="1400" dirty="0" smtClean="0"/>
          </a:p>
          <a:p>
            <a:pPr lvl="0"/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77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0271" y="78660"/>
            <a:ext cx="7772400" cy="65947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Avfuktare, 2</a:t>
            </a:r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>
            <a:off x="205108" y="738130"/>
            <a:ext cx="8070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 smtClean="0"/>
              <a:t>Anslut</a:t>
            </a:r>
            <a:r>
              <a:rPr lang="en-US" sz="1400" dirty="0" smtClean="0"/>
              <a:t> </a:t>
            </a:r>
            <a:r>
              <a:rPr lang="en-US" sz="1400" dirty="0" err="1" smtClean="0"/>
              <a:t>elen</a:t>
            </a:r>
            <a:r>
              <a:rPr lang="en-US" sz="1400" dirty="0" smtClean="0"/>
              <a:t> till </a:t>
            </a:r>
            <a:r>
              <a:rPr lang="en-US" sz="1400" dirty="0" err="1" smtClean="0"/>
              <a:t>eldosa</a:t>
            </a:r>
            <a:r>
              <a:rPr lang="en-US" sz="1400" dirty="0" smtClean="0"/>
              <a:t> </a:t>
            </a:r>
            <a:r>
              <a:rPr lang="en-US" sz="1400" dirty="0" err="1" smtClean="0"/>
              <a:t>märkt</a:t>
            </a:r>
            <a:r>
              <a:rPr lang="en-US" sz="1400" dirty="0" smtClean="0"/>
              <a:t> “</a:t>
            </a:r>
            <a:r>
              <a:rPr lang="en-US" sz="1400" dirty="0" err="1" smtClean="0"/>
              <a:t>Avfukt</a:t>
            </a:r>
            <a:r>
              <a:rPr lang="en-US" sz="1400" dirty="0" smtClean="0"/>
              <a:t>” </a:t>
            </a:r>
            <a:r>
              <a:rPr lang="en-US" sz="1400" dirty="0" err="1" smtClean="0"/>
              <a:t>Det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den </a:t>
            </a:r>
            <a:r>
              <a:rPr lang="en-US" sz="1400" dirty="0" err="1" smtClean="0"/>
              <a:t>dosan</a:t>
            </a:r>
            <a:r>
              <a:rPr lang="en-US" sz="1400" dirty="0" smtClean="0"/>
              <a:t> </a:t>
            </a:r>
            <a:r>
              <a:rPr lang="en-US" sz="1400" dirty="0" err="1" smtClean="0"/>
              <a:t>som</a:t>
            </a:r>
            <a:r>
              <a:rPr lang="en-US" sz="1400" dirty="0" smtClean="0"/>
              <a:t> </a:t>
            </a:r>
            <a:r>
              <a:rPr lang="en-US" sz="1400" dirty="0" err="1" smtClean="0"/>
              <a:t>styr</a:t>
            </a:r>
            <a:r>
              <a:rPr lang="en-US" sz="1400" dirty="0" smtClean="0"/>
              <a:t> </a:t>
            </a:r>
            <a:r>
              <a:rPr lang="en-US" sz="1400" dirty="0" err="1" smtClean="0"/>
              <a:t>när</a:t>
            </a:r>
            <a:r>
              <a:rPr lang="en-US" sz="1400" dirty="0" smtClean="0"/>
              <a:t> </a:t>
            </a:r>
            <a:r>
              <a:rPr lang="en-US" sz="1400" dirty="0" err="1" smtClean="0"/>
              <a:t>avfuktaren</a:t>
            </a:r>
            <a:r>
              <a:rPr lang="en-US" sz="1400" dirty="0" smtClean="0"/>
              <a:t> </a:t>
            </a:r>
            <a:r>
              <a:rPr lang="en-US" sz="1400" dirty="0" err="1" smtClean="0"/>
              <a:t>ska</a:t>
            </a:r>
            <a:r>
              <a:rPr lang="en-US" sz="1400" dirty="0" smtClean="0"/>
              <a:t> </a:t>
            </a:r>
            <a:r>
              <a:rPr lang="en-US" sz="1400" dirty="0" err="1" smtClean="0"/>
              <a:t>gå</a:t>
            </a:r>
            <a:r>
              <a:rPr lang="en-US" sz="1400" dirty="0" smtClean="0"/>
              <a:t> </a:t>
            </a:r>
            <a:r>
              <a:rPr lang="en-US" sz="1400" dirty="0" err="1" smtClean="0"/>
              <a:t>igång</a:t>
            </a:r>
            <a:r>
              <a:rPr lang="en-US" sz="1400" dirty="0" smtClean="0"/>
              <a:t>. </a:t>
            </a:r>
          </a:p>
          <a:p>
            <a:pPr lvl="0"/>
            <a:r>
              <a:rPr lang="en-US" sz="1400" dirty="0" err="1" smtClean="0"/>
              <a:t>Säkerställ</a:t>
            </a:r>
            <a:r>
              <a:rPr lang="en-US" sz="1400" dirty="0" smtClean="0"/>
              <a:t> </a:t>
            </a:r>
            <a:r>
              <a:rPr lang="en-US" sz="1400" dirty="0" err="1" smtClean="0"/>
              <a:t>att</a:t>
            </a:r>
            <a:r>
              <a:rPr lang="en-US" sz="1400" dirty="0" smtClean="0"/>
              <a:t> den nu </a:t>
            </a:r>
            <a:r>
              <a:rPr lang="en-US" sz="1400" dirty="0" err="1" smtClean="0"/>
              <a:t>går</a:t>
            </a:r>
            <a:r>
              <a:rPr lang="en-US" sz="1400" dirty="0" smtClean="0"/>
              <a:t> </a:t>
            </a:r>
            <a:r>
              <a:rPr lang="en-US" sz="1400" dirty="0" err="1" smtClean="0"/>
              <a:t>att</a:t>
            </a:r>
            <a:r>
              <a:rPr lang="en-US" sz="1400" dirty="0" smtClean="0"/>
              <a:t> </a:t>
            </a:r>
            <a:r>
              <a:rPr lang="en-US" sz="1400" dirty="0" err="1" smtClean="0"/>
              <a:t>fjärrstyra</a:t>
            </a:r>
            <a:r>
              <a:rPr lang="en-US" sz="1400" dirty="0" smtClean="0"/>
              <a:t>.</a:t>
            </a:r>
          </a:p>
          <a:p>
            <a:pPr lvl="0"/>
            <a:endParaRPr lang="en-US" sz="1400" dirty="0" smtClean="0"/>
          </a:p>
          <a:p>
            <a:pPr marL="342900" lvl="0" indent="-342900">
              <a:buFont typeface="+mj-lt"/>
              <a:buAutoNum type="arabicPeriod"/>
            </a:pPr>
            <a:endParaRPr lang="en-US" sz="1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6" y="1663297"/>
            <a:ext cx="6926270" cy="51947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705" y="3547431"/>
            <a:ext cx="1614582" cy="121093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6037243" y="3327094"/>
            <a:ext cx="892367" cy="3635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13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Varmvattenberedare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2659"/>
            <a:ext cx="8229600" cy="5050517"/>
          </a:xfrm>
        </p:spPr>
        <p:txBody>
          <a:bodyPr>
            <a:normAutofit/>
          </a:bodyPr>
          <a:lstStyle/>
          <a:p>
            <a:pPr lvl="0"/>
            <a:r>
              <a:rPr lang="en-US" sz="1400" dirty="0" err="1" smtClean="0"/>
              <a:t>Observera</a:t>
            </a:r>
            <a:r>
              <a:rPr lang="en-US" sz="1400" dirty="0" smtClean="0"/>
              <a:t> </a:t>
            </a:r>
            <a:r>
              <a:rPr lang="en-US" sz="1400" dirty="0" err="1" smtClean="0"/>
              <a:t>att</a:t>
            </a:r>
            <a:r>
              <a:rPr lang="en-US" sz="1400" dirty="0" smtClean="0"/>
              <a:t> </a:t>
            </a:r>
            <a:r>
              <a:rPr lang="en-US" sz="1400" dirty="0" err="1" smtClean="0"/>
              <a:t>vattnet</a:t>
            </a:r>
            <a:r>
              <a:rPr lang="en-US" sz="1400" dirty="0" smtClean="0"/>
              <a:t> </a:t>
            </a:r>
            <a:r>
              <a:rPr lang="en-US" sz="1400" dirty="0" err="1" smtClean="0"/>
              <a:t>ska</a:t>
            </a:r>
            <a:r>
              <a:rPr lang="en-US" sz="1400" dirty="0" smtClean="0"/>
              <a:t> ha </a:t>
            </a:r>
            <a:r>
              <a:rPr lang="en-US" sz="1400" dirty="0" err="1" smtClean="0"/>
              <a:t>satts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innan</a:t>
            </a:r>
            <a:r>
              <a:rPr lang="en-US" sz="1400" dirty="0" smtClean="0"/>
              <a:t> </a:t>
            </a:r>
            <a:r>
              <a:rPr lang="en-US" sz="1400" dirty="0" err="1" smtClean="0"/>
              <a:t>anslutning</a:t>
            </a:r>
            <a:r>
              <a:rPr lang="en-US" sz="1400" dirty="0" smtClean="0"/>
              <a:t> till </a:t>
            </a:r>
            <a:r>
              <a:rPr lang="en-US" sz="1400" dirty="0" err="1" smtClean="0"/>
              <a:t>eluttaget</a:t>
            </a:r>
            <a:r>
              <a:rPr lang="en-US" sz="1400" dirty="0" smtClean="0"/>
              <a:t>.</a:t>
            </a:r>
          </a:p>
          <a:p>
            <a:pPr lvl="0"/>
            <a:r>
              <a:rPr lang="en-US" sz="1400" dirty="0" err="1" smtClean="0"/>
              <a:t>Anslut</a:t>
            </a:r>
            <a:r>
              <a:rPr lang="en-US" sz="1400" dirty="0" smtClean="0"/>
              <a:t> </a:t>
            </a:r>
            <a:r>
              <a:rPr lang="en-US" sz="1400" dirty="0" err="1"/>
              <a:t>varmvattenberedaren</a:t>
            </a:r>
            <a:r>
              <a:rPr lang="en-US" sz="1400" dirty="0"/>
              <a:t> till </a:t>
            </a:r>
            <a:r>
              <a:rPr lang="en-US" sz="1400" dirty="0" err="1"/>
              <a:t>eluttaget</a:t>
            </a:r>
            <a:r>
              <a:rPr lang="en-US" sz="1400" dirty="0"/>
              <a:t>, se </a:t>
            </a:r>
            <a:r>
              <a:rPr lang="en-US" sz="1400" dirty="0" err="1" smtClean="0"/>
              <a:t>bild</a:t>
            </a:r>
            <a:endParaRPr lang="en-US" sz="1400" dirty="0" smtClean="0"/>
          </a:p>
          <a:p>
            <a:pPr lvl="0"/>
            <a:endParaRPr lang="en-US" sz="1400" dirty="0"/>
          </a:p>
          <a:p>
            <a:pPr marL="0" lvl="0" indent="0">
              <a:buNone/>
            </a:pPr>
            <a:r>
              <a:rPr lang="en-US" sz="1400" dirty="0" err="1" smtClean="0"/>
              <a:t>Eftersom</a:t>
            </a:r>
            <a:r>
              <a:rPr lang="en-US" sz="1400" dirty="0" smtClean="0"/>
              <a:t> </a:t>
            </a:r>
            <a:r>
              <a:rPr lang="en-US" sz="1400" dirty="0" err="1"/>
              <a:t>det</a:t>
            </a:r>
            <a:r>
              <a:rPr lang="en-US" sz="1400" dirty="0"/>
              <a:t> </a:t>
            </a:r>
            <a:r>
              <a:rPr lang="en-US" sz="1400" dirty="0" err="1"/>
              <a:t>inte</a:t>
            </a:r>
            <a:r>
              <a:rPr lang="en-US" sz="1400" dirty="0"/>
              <a:t> </a:t>
            </a:r>
            <a:r>
              <a:rPr lang="en-US" sz="1400" dirty="0" err="1"/>
              <a:t>finns</a:t>
            </a:r>
            <a:r>
              <a:rPr lang="en-US" sz="1400" dirty="0"/>
              <a:t> </a:t>
            </a:r>
            <a:r>
              <a:rPr lang="en-US" sz="1400" dirty="0" err="1"/>
              <a:t>några</a:t>
            </a:r>
            <a:r>
              <a:rPr lang="en-US" sz="1400" dirty="0"/>
              <a:t> </a:t>
            </a:r>
            <a:r>
              <a:rPr lang="en-US" sz="1400" dirty="0" err="1"/>
              <a:t>tätskikt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golv</a:t>
            </a:r>
            <a:r>
              <a:rPr lang="en-US" sz="1400" dirty="0"/>
              <a:t> </a:t>
            </a:r>
            <a:r>
              <a:rPr lang="en-US" sz="1400" dirty="0" err="1"/>
              <a:t>och</a:t>
            </a:r>
            <a:r>
              <a:rPr lang="en-US" sz="1400" dirty="0"/>
              <a:t> </a:t>
            </a:r>
            <a:r>
              <a:rPr lang="en-US" sz="1400" dirty="0" err="1"/>
              <a:t>väggar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spanska</a:t>
            </a:r>
            <a:r>
              <a:rPr lang="en-US" sz="1400" dirty="0"/>
              <a:t> </a:t>
            </a:r>
            <a:r>
              <a:rPr lang="en-US" sz="1400" dirty="0" err="1"/>
              <a:t>badrum</a:t>
            </a:r>
            <a:r>
              <a:rPr lang="en-US" sz="1400" dirty="0"/>
              <a:t> </a:t>
            </a:r>
            <a:r>
              <a:rPr lang="en-US" sz="1400" dirty="0" err="1"/>
              <a:t>så</a:t>
            </a:r>
            <a:r>
              <a:rPr lang="en-US" sz="1400" dirty="0"/>
              <a:t> </a:t>
            </a:r>
            <a:r>
              <a:rPr lang="en-US" sz="1400" dirty="0" err="1"/>
              <a:t>är</a:t>
            </a:r>
            <a:r>
              <a:rPr lang="en-US" sz="1400" dirty="0"/>
              <a:t> </a:t>
            </a:r>
            <a:r>
              <a:rPr lang="en-US" sz="1400" dirty="0" err="1"/>
              <a:t>det</a:t>
            </a:r>
            <a:r>
              <a:rPr lang="en-US" sz="1400" dirty="0"/>
              <a:t> </a:t>
            </a:r>
            <a:r>
              <a:rPr lang="en-US" sz="1400" dirty="0" err="1"/>
              <a:t>viktigt</a:t>
            </a:r>
            <a:r>
              <a:rPr lang="en-US" sz="1400" dirty="0"/>
              <a:t> </a:t>
            </a:r>
            <a:r>
              <a:rPr lang="en-US" sz="1400" dirty="0" err="1"/>
              <a:t>att</a:t>
            </a:r>
            <a:r>
              <a:rPr lang="en-US" sz="1400" dirty="0"/>
              <a:t> </a:t>
            </a:r>
            <a:r>
              <a:rPr lang="en-US" sz="1400" dirty="0" err="1"/>
              <a:t>det</a:t>
            </a:r>
            <a:r>
              <a:rPr lang="en-US" sz="1400" dirty="0"/>
              <a:t> </a:t>
            </a:r>
            <a:r>
              <a:rPr lang="en-US" sz="1400" dirty="0" err="1"/>
              <a:t>inte</a:t>
            </a:r>
            <a:r>
              <a:rPr lang="en-US" sz="1400" dirty="0"/>
              <a:t> </a:t>
            </a:r>
            <a:r>
              <a:rPr lang="en-US" sz="1400" dirty="0" smtClean="0"/>
              <a:t>ligger </a:t>
            </a:r>
            <a:r>
              <a:rPr lang="en-US" sz="1400" dirty="0" err="1" smtClean="0"/>
              <a:t>vatten</a:t>
            </a:r>
            <a:r>
              <a:rPr lang="en-US" sz="1400" dirty="0" smtClean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golvet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då</a:t>
            </a:r>
            <a:r>
              <a:rPr lang="en-US" sz="1400" dirty="0"/>
              <a:t> </a:t>
            </a:r>
            <a:r>
              <a:rPr lang="en-US" sz="1400" dirty="0" err="1"/>
              <a:t>läcker</a:t>
            </a:r>
            <a:r>
              <a:rPr lang="en-US" sz="1400" dirty="0"/>
              <a:t> </a:t>
            </a:r>
            <a:r>
              <a:rPr lang="en-US" sz="1400" dirty="0" err="1"/>
              <a:t>ner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köket</a:t>
            </a:r>
            <a:r>
              <a:rPr lang="en-US" sz="1400" dirty="0"/>
              <a:t>.</a:t>
            </a:r>
          </a:p>
          <a:p>
            <a:pPr marL="0" indent="0">
              <a:buNone/>
            </a:pPr>
            <a:endParaRPr lang="sv-SE" sz="1400" dirty="0" smtClean="0"/>
          </a:p>
          <a:p>
            <a:pPr marL="0" indent="0">
              <a:buNone/>
            </a:pPr>
            <a:endParaRPr lang="sv-SE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228" y="2754217"/>
            <a:ext cx="4943134" cy="370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31875"/>
            <a:ext cx="8229600" cy="485526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EL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517401"/>
            <a:ext cx="8229600" cy="5608763"/>
          </a:xfrm>
        </p:spPr>
        <p:txBody>
          <a:bodyPr>
            <a:normAutofit/>
          </a:bodyPr>
          <a:lstStyle/>
          <a:p>
            <a:r>
              <a:rPr lang="en-US" sz="1400" dirty="0" err="1"/>
              <a:t>Elcentralen</a:t>
            </a:r>
            <a:r>
              <a:rPr lang="en-US" sz="1400" dirty="0"/>
              <a:t> </a:t>
            </a:r>
            <a:r>
              <a:rPr lang="en-US" sz="1400" dirty="0" err="1"/>
              <a:t>finns</a:t>
            </a:r>
            <a:r>
              <a:rPr lang="en-US" sz="1400" dirty="0"/>
              <a:t> </a:t>
            </a:r>
            <a:r>
              <a:rPr lang="en-US" sz="1400" dirty="0" err="1" smtClean="0"/>
              <a:t>bakom</a:t>
            </a:r>
            <a:r>
              <a:rPr lang="en-US" sz="1400" dirty="0" smtClean="0"/>
              <a:t> </a:t>
            </a:r>
            <a:r>
              <a:rPr lang="en-US" sz="1400" dirty="0" err="1" smtClean="0"/>
              <a:t>trädörren</a:t>
            </a:r>
            <a:r>
              <a:rPr lang="en-US" sz="1400" dirty="0" smtClean="0"/>
              <a:t> </a:t>
            </a:r>
            <a:r>
              <a:rPr lang="en-US" sz="1400" dirty="0"/>
              <a:t>till </a:t>
            </a:r>
            <a:r>
              <a:rPr lang="en-US" sz="1400" dirty="0" err="1"/>
              <a:t>vänster</a:t>
            </a:r>
            <a:r>
              <a:rPr lang="en-US" sz="1400" dirty="0"/>
              <a:t> om </a:t>
            </a:r>
            <a:r>
              <a:rPr lang="en-US" sz="1400" dirty="0" err="1"/>
              <a:t>tv:n</a:t>
            </a:r>
            <a:r>
              <a:rPr lang="en-US" sz="1400" dirty="0"/>
              <a:t>. </a:t>
            </a:r>
            <a:endParaRPr lang="en-US" sz="1400" dirty="0" smtClean="0"/>
          </a:p>
          <a:p>
            <a:r>
              <a:rPr lang="en-US" sz="1400" dirty="0" err="1" smtClean="0"/>
              <a:t>Strömmen</a:t>
            </a:r>
            <a:r>
              <a:rPr lang="en-US" sz="1400" dirty="0" smtClean="0"/>
              <a:t> </a:t>
            </a:r>
            <a:r>
              <a:rPr lang="en-US" sz="1400" dirty="0" err="1" smtClean="0"/>
              <a:t>ska</a:t>
            </a:r>
            <a:r>
              <a:rPr lang="en-US" sz="1400" dirty="0" smtClean="0"/>
              <a:t> </a:t>
            </a:r>
            <a:r>
              <a:rPr lang="en-US" sz="1400" dirty="0" err="1" smtClean="0"/>
              <a:t>alltid</a:t>
            </a:r>
            <a:r>
              <a:rPr lang="en-US" sz="1400" dirty="0" smtClean="0"/>
              <a:t> </a:t>
            </a:r>
            <a:r>
              <a:rPr lang="en-US" sz="1400" dirty="0" err="1" smtClean="0"/>
              <a:t>vara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. </a:t>
            </a:r>
          </a:p>
          <a:p>
            <a:r>
              <a:rPr lang="en-US" sz="1400" dirty="0" err="1" smtClean="0"/>
              <a:t>Säkring</a:t>
            </a:r>
            <a:r>
              <a:rPr lang="en-US" sz="1400" dirty="0" smtClean="0"/>
              <a:t> 2 </a:t>
            </a:r>
            <a:r>
              <a:rPr lang="en-US" sz="1400" dirty="0" err="1" smtClean="0"/>
              <a:t>och</a:t>
            </a:r>
            <a:r>
              <a:rPr lang="en-US" sz="1400" dirty="0" smtClean="0"/>
              <a:t> 6 </a:t>
            </a:r>
            <a:r>
              <a:rPr lang="en-US" sz="1400" dirty="0" err="1" smtClean="0"/>
              <a:t>styr</a:t>
            </a:r>
            <a:r>
              <a:rPr lang="en-US" sz="1400" dirty="0" smtClean="0"/>
              <a:t> internet (</a:t>
            </a:r>
            <a:r>
              <a:rPr lang="en-US" sz="1400" dirty="0" err="1" smtClean="0"/>
              <a:t>avfuktaren</a:t>
            </a:r>
            <a:r>
              <a:rPr lang="en-US" sz="1400" dirty="0" smtClean="0"/>
              <a:t>) </a:t>
            </a:r>
            <a:r>
              <a:rPr lang="en-US" sz="1400" dirty="0" err="1" smtClean="0"/>
              <a:t>samt</a:t>
            </a:r>
            <a:r>
              <a:rPr lang="en-US" sz="1400" dirty="0" smtClean="0"/>
              <a:t> de el-</a:t>
            </a:r>
            <a:r>
              <a:rPr lang="en-US" sz="1400" dirty="0" err="1" smtClean="0"/>
              <a:t>uttag</a:t>
            </a:r>
            <a:r>
              <a:rPr lang="en-US" sz="1400" dirty="0" smtClean="0"/>
              <a:t> </a:t>
            </a:r>
            <a:r>
              <a:rPr lang="en-US" sz="1400" dirty="0" err="1" smtClean="0"/>
              <a:t>som</a:t>
            </a:r>
            <a:r>
              <a:rPr lang="en-US" sz="1400" dirty="0" smtClean="0"/>
              <a:t> </a:t>
            </a:r>
            <a:r>
              <a:rPr lang="en-US" sz="1400" dirty="0" err="1" smtClean="0"/>
              <a:t>har</a:t>
            </a:r>
            <a:r>
              <a:rPr lang="en-US" sz="1400" dirty="0" smtClean="0"/>
              <a:t> “Pest reject” (</a:t>
            </a:r>
            <a:r>
              <a:rPr lang="en-US" sz="1400" dirty="0" err="1" smtClean="0"/>
              <a:t>motverkar</a:t>
            </a:r>
            <a:r>
              <a:rPr lang="en-US" sz="1400" dirty="0" smtClean="0"/>
              <a:t> </a:t>
            </a:r>
            <a:r>
              <a:rPr lang="en-US" sz="1400" dirty="0" err="1" smtClean="0"/>
              <a:t>skadedjur</a:t>
            </a:r>
            <a:r>
              <a:rPr lang="en-US" sz="1400" dirty="0" smtClean="0"/>
              <a:t>)</a:t>
            </a:r>
          </a:p>
          <a:p>
            <a:r>
              <a:rPr lang="en-US" sz="1400" dirty="0" err="1" smtClean="0"/>
              <a:t>Bilden</a:t>
            </a:r>
            <a:r>
              <a:rPr lang="en-US" sz="1400" dirty="0" smtClean="0"/>
              <a:t> </a:t>
            </a:r>
            <a:r>
              <a:rPr lang="en-US" sz="1400" dirty="0" err="1" smtClean="0"/>
              <a:t>visar</a:t>
            </a:r>
            <a:r>
              <a:rPr lang="en-US" sz="1400" dirty="0" smtClean="0"/>
              <a:t> </a:t>
            </a:r>
            <a:r>
              <a:rPr lang="en-US" sz="1400" dirty="0" err="1" smtClean="0"/>
              <a:t>hur</a:t>
            </a:r>
            <a:r>
              <a:rPr lang="en-US" sz="1400" dirty="0" smtClean="0"/>
              <a:t> </a:t>
            </a:r>
            <a:r>
              <a:rPr lang="en-US" sz="1400" dirty="0" err="1" smtClean="0"/>
              <a:t>säkringarna</a:t>
            </a:r>
            <a:r>
              <a:rPr lang="en-US" sz="1400" dirty="0" smtClean="0"/>
              <a:t> </a:t>
            </a:r>
            <a:r>
              <a:rPr lang="en-US" sz="1400" dirty="0" err="1" smtClean="0"/>
              <a:t>ska</a:t>
            </a:r>
            <a:r>
              <a:rPr lang="en-US" sz="1400" dirty="0" smtClean="0"/>
              <a:t> </a:t>
            </a:r>
            <a:r>
              <a:rPr lang="en-US" sz="1400" dirty="0" err="1" smtClean="0"/>
              <a:t>vara</a:t>
            </a:r>
            <a:r>
              <a:rPr lang="en-US" sz="1400" dirty="0" smtClean="0"/>
              <a:t> vid </a:t>
            </a:r>
            <a:r>
              <a:rPr lang="en-US" sz="1400" dirty="0" err="1" smtClean="0"/>
              <a:t>avfärd</a:t>
            </a:r>
            <a:r>
              <a:rPr lang="en-US" sz="1400" dirty="0" smtClean="0"/>
              <a:t>. Vid </a:t>
            </a:r>
            <a:r>
              <a:rPr lang="en-US" sz="1400" dirty="0" err="1" smtClean="0"/>
              <a:t>ankomst</a:t>
            </a:r>
            <a:r>
              <a:rPr lang="en-US" sz="1400" dirty="0" smtClean="0"/>
              <a:t>, </a:t>
            </a:r>
            <a:r>
              <a:rPr lang="en-US" sz="1400" dirty="0" err="1" smtClean="0"/>
              <a:t>slå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</a:t>
            </a:r>
            <a:r>
              <a:rPr lang="en-US" sz="1400" dirty="0" err="1" smtClean="0"/>
              <a:t>säkringar</a:t>
            </a:r>
            <a:r>
              <a:rPr lang="en-US" sz="1400" dirty="0" smtClean="0"/>
              <a:t> 1,3,4,5.</a:t>
            </a:r>
            <a:endParaRPr lang="en-US" sz="1400" dirty="0"/>
          </a:p>
          <a:p>
            <a:pPr marL="0" indent="0">
              <a:buNone/>
            </a:pPr>
            <a:endParaRPr lang="sv-SE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0225"/>
            <a:ext cx="663511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31875"/>
            <a:ext cx="8229600" cy="485526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EL</a:t>
            </a:r>
            <a:endParaRPr lang="sv-SE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05" y="517401"/>
            <a:ext cx="6440295" cy="465712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241" y="4734566"/>
            <a:ext cx="5846106" cy="10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831"/>
          </a:xfrm>
        </p:spPr>
        <p:txBody>
          <a:bodyPr/>
          <a:lstStyle/>
          <a:p>
            <a:r>
              <a:rPr lang="sv-SE" dirty="0" err="1" smtClean="0"/>
              <a:t>Aircondition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070965"/>
            <a:ext cx="8229600" cy="5121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err="1" smtClean="0"/>
              <a:t>Drar</a:t>
            </a:r>
            <a:r>
              <a:rPr lang="en-US" sz="1400" dirty="0" smtClean="0"/>
              <a:t> </a:t>
            </a:r>
            <a:r>
              <a:rPr lang="en-US" sz="1400" dirty="0" err="1"/>
              <a:t>mycket</a:t>
            </a:r>
            <a:r>
              <a:rPr lang="en-US" sz="1400" dirty="0"/>
              <a:t> </a:t>
            </a:r>
            <a:r>
              <a:rPr lang="en-US" sz="1400" dirty="0" err="1"/>
              <a:t>ström</a:t>
            </a:r>
            <a:r>
              <a:rPr lang="en-US" sz="1400" dirty="0"/>
              <a:t> </a:t>
            </a:r>
            <a:r>
              <a:rPr lang="en-US" sz="1400" dirty="0" err="1"/>
              <a:t>och</a:t>
            </a:r>
            <a:r>
              <a:rPr lang="en-US" sz="1400" dirty="0"/>
              <a:t> </a:t>
            </a:r>
            <a:r>
              <a:rPr lang="en-US" sz="1400" dirty="0" err="1"/>
              <a:t>strömmen</a:t>
            </a:r>
            <a:r>
              <a:rPr lang="en-US" sz="1400" dirty="0"/>
              <a:t> </a:t>
            </a:r>
            <a:r>
              <a:rPr lang="en-US" sz="1400" dirty="0" err="1"/>
              <a:t>är</a:t>
            </a:r>
            <a:r>
              <a:rPr lang="en-US" sz="1400" dirty="0"/>
              <a:t> </a:t>
            </a:r>
            <a:r>
              <a:rPr lang="en-US" sz="1400" dirty="0" err="1"/>
              <a:t>dyr</a:t>
            </a:r>
            <a:r>
              <a:rPr lang="en-US" sz="1400" dirty="0"/>
              <a:t> </a:t>
            </a:r>
            <a:r>
              <a:rPr lang="en-US" sz="1400" dirty="0" err="1"/>
              <a:t>här</a:t>
            </a:r>
            <a:r>
              <a:rPr lang="en-US" sz="1400" dirty="0"/>
              <a:t> </a:t>
            </a:r>
            <a:r>
              <a:rPr lang="en-US" sz="1400" dirty="0" err="1"/>
              <a:t>så</a:t>
            </a:r>
            <a:r>
              <a:rPr lang="en-US" sz="1400" dirty="0"/>
              <a:t> </a:t>
            </a:r>
            <a:r>
              <a:rPr lang="en-US" sz="1400" dirty="0" err="1"/>
              <a:t>AC:n</a:t>
            </a:r>
            <a:r>
              <a:rPr lang="en-US" sz="1400" dirty="0"/>
              <a:t> </a:t>
            </a:r>
            <a:r>
              <a:rPr lang="en-US" sz="1400" dirty="0" err="1"/>
              <a:t>körs</a:t>
            </a:r>
            <a:r>
              <a:rPr lang="en-US" sz="1400" dirty="0"/>
              <a:t> bara vid </a:t>
            </a:r>
            <a:r>
              <a:rPr lang="en-US" sz="1400" dirty="0" err="1"/>
              <a:t>behov</a:t>
            </a:r>
            <a:r>
              <a:rPr lang="en-US" sz="1400" dirty="0"/>
              <a:t> </a:t>
            </a:r>
            <a:r>
              <a:rPr lang="en-US" sz="1400" dirty="0" err="1"/>
              <a:t>och</a:t>
            </a:r>
            <a:r>
              <a:rPr lang="en-US" sz="1400" dirty="0"/>
              <a:t> </a:t>
            </a:r>
            <a:r>
              <a:rPr lang="en-US" sz="1400" dirty="0" err="1"/>
              <a:t>ska</a:t>
            </a:r>
            <a:r>
              <a:rPr lang="en-US" sz="1400" dirty="0"/>
              <a:t> </a:t>
            </a:r>
            <a:r>
              <a:rPr lang="en-US" sz="1400" dirty="0" err="1"/>
              <a:t>vara</a:t>
            </a:r>
            <a:r>
              <a:rPr lang="en-US" sz="1400" dirty="0"/>
              <a:t> </a:t>
            </a:r>
            <a:r>
              <a:rPr lang="en-US" sz="1400" dirty="0" err="1"/>
              <a:t>avstängd</a:t>
            </a:r>
            <a:r>
              <a:rPr lang="en-US" sz="1400" dirty="0"/>
              <a:t> </a:t>
            </a:r>
            <a:r>
              <a:rPr lang="en-US" sz="1400" dirty="0" err="1"/>
              <a:t>då</a:t>
            </a:r>
            <a:r>
              <a:rPr lang="en-US" sz="1400" dirty="0"/>
              <a:t> man </a:t>
            </a:r>
            <a:r>
              <a:rPr lang="en-US" sz="1400" dirty="0" err="1"/>
              <a:t>inte</a:t>
            </a:r>
            <a:r>
              <a:rPr lang="en-US" sz="1400" dirty="0"/>
              <a:t> </a:t>
            </a:r>
            <a:r>
              <a:rPr lang="en-US" sz="1400" dirty="0" err="1"/>
              <a:t>är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lägenheten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err="1" smtClean="0"/>
              <a:t>Måste</a:t>
            </a:r>
            <a:r>
              <a:rPr lang="en-US" sz="1400" dirty="0" smtClean="0"/>
              <a:t> </a:t>
            </a:r>
            <a:r>
              <a:rPr lang="en-US" sz="1400" dirty="0" err="1" smtClean="0"/>
              <a:t>slås</a:t>
            </a:r>
            <a:r>
              <a:rPr lang="en-US" sz="1400" dirty="0" smtClean="0"/>
              <a:t> </a:t>
            </a:r>
            <a:r>
              <a:rPr lang="en-US" sz="1400" dirty="0" err="1" smtClean="0"/>
              <a:t>på</a:t>
            </a:r>
            <a:r>
              <a:rPr lang="en-US" sz="1400" dirty="0" smtClean="0"/>
              <a:t> hos </a:t>
            </a:r>
            <a:r>
              <a:rPr lang="en-US" sz="1400" dirty="0" err="1" smtClean="0"/>
              <a:t>leverantör</a:t>
            </a:r>
            <a:r>
              <a:rPr lang="en-US" sz="1400" dirty="0" smtClean="0"/>
              <a:t>. </a:t>
            </a:r>
            <a:r>
              <a:rPr lang="en-US" sz="1400" dirty="0" err="1" smtClean="0"/>
              <a:t>Minsta</a:t>
            </a:r>
            <a:r>
              <a:rPr lang="en-US" sz="1400" dirty="0" smtClean="0"/>
              <a:t> </a:t>
            </a:r>
            <a:r>
              <a:rPr lang="en-US" sz="1400" dirty="0" err="1" smtClean="0"/>
              <a:t>hyrestid</a:t>
            </a:r>
            <a:r>
              <a:rPr lang="en-US" sz="1400" dirty="0" smtClean="0"/>
              <a:t> </a:t>
            </a:r>
            <a:r>
              <a:rPr lang="en-US" sz="1400" dirty="0" err="1" smtClean="0"/>
              <a:t>är</a:t>
            </a:r>
            <a:r>
              <a:rPr lang="en-US" sz="1400" dirty="0" smtClean="0"/>
              <a:t> 1 </a:t>
            </a:r>
            <a:r>
              <a:rPr lang="en-US" sz="1400" dirty="0" err="1" smtClean="0"/>
              <a:t>månad</a:t>
            </a:r>
            <a:r>
              <a:rPr lang="en-US" sz="1400" dirty="0" smtClean="0"/>
              <a:t> - </a:t>
            </a:r>
            <a:r>
              <a:rPr lang="en-US" sz="1400" dirty="0" err="1"/>
              <a:t>koden</a:t>
            </a:r>
            <a:r>
              <a:rPr lang="en-US" sz="1400" dirty="0"/>
              <a:t> </a:t>
            </a:r>
            <a:r>
              <a:rPr lang="en-US" sz="1400" dirty="0" err="1"/>
              <a:t>finns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skåpet</a:t>
            </a:r>
            <a:r>
              <a:rPr lang="en-US" sz="1400" dirty="0"/>
              <a:t> med </a:t>
            </a:r>
            <a:r>
              <a:rPr lang="en-US" sz="1400" dirty="0" err="1"/>
              <a:t>elcentralen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TV:n</a:t>
            </a:r>
            <a:r>
              <a:rPr lang="en-US" sz="1400" dirty="0"/>
              <a:t> </a:t>
            </a:r>
            <a:r>
              <a:rPr lang="en-US" sz="1400" dirty="0" err="1"/>
              <a:t>är</a:t>
            </a:r>
            <a:r>
              <a:rPr lang="en-US" sz="1400" dirty="0"/>
              <a:t> </a:t>
            </a:r>
            <a:r>
              <a:rPr lang="en-US" sz="1400" dirty="0" err="1"/>
              <a:t>inte</a:t>
            </a:r>
            <a:r>
              <a:rPr lang="en-US" sz="1400" dirty="0"/>
              <a:t> </a:t>
            </a:r>
            <a:r>
              <a:rPr lang="en-US" sz="1400" dirty="0" err="1"/>
              <a:t>ansluten</a:t>
            </a:r>
            <a:r>
              <a:rPr lang="en-US" sz="1400" dirty="0"/>
              <a:t> till </a:t>
            </a:r>
            <a:r>
              <a:rPr lang="en-US" sz="1400" dirty="0" err="1"/>
              <a:t>något</a:t>
            </a:r>
            <a:r>
              <a:rPr lang="en-US" sz="1400" dirty="0"/>
              <a:t> </a:t>
            </a:r>
            <a:r>
              <a:rPr lang="en-US" sz="1400" dirty="0" err="1"/>
              <a:t>abonnemang</a:t>
            </a:r>
            <a:r>
              <a:rPr lang="en-US" sz="1400" dirty="0"/>
              <a:t> </a:t>
            </a:r>
            <a:r>
              <a:rPr lang="en-US" sz="1400" dirty="0" err="1" smtClean="0"/>
              <a:t>utan</a:t>
            </a:r>
            <a:r>
              <a:rPr lang="en-US" sz="1400" dirty="0" smtClean="0"/>
              <a:t> </a:t>
            </a:r>
            <a:r>
              <a:rPr lang="en-US" sz="1400" dirty="0" err="1" smtClean="0"/>
              <a:t>får</a:t>
            </a:r>
            <a:r>
              <a:rPr lang="en-US" sz="1400" dirty="0" smtClean="0"/>
              <a:t> </a:t>
            </a:r>
            <a:r>
              <a:rPr lang="en-US" sz="1400" dirty="0" err="1" smtClean="0"/>
              <a:t>köras</a:t>
            </a:r>
            <a:r>
              <a:rPr lang="en-US" sz="1400" dirty="0" smtClean="0"/>
              <a:t> </a:t>
            </a:r>
            <a:r>
              <a:rPr lang="en-US" sz="1400" dirty="0"/>
              <a:t>via internet </a:t>
            </a:r>
            <a:r>
              <a:rPr lang="en-US" sz="1400" dirty="0" err="1" smtClean="0"/>
              <a:t>och</a:t>
            </a:r>
            <a:r>
              <a:rPr lang="en-US" sz="1400" dirty="0" smtClean="0"/>
              <a:t> </a:t>
            </a:r>
            <a:r>
              <a:rPr lang="en-US" sz="1400" dirty="0" err="1" smtClean="0"/>
              <a:t>medtagen</a:t>
            </a:r>
            <a:r>
              <a:rPr lang="en-US" sz="1400" dirty="0" smtClean="0"/>
              <a:t> </a:t>
            </a:r>
            <a:r>
              <a:rPr lang="en-US" sz="1400" dirty="0" err="1"/>
              <a:t>dator</a:t>
            </a:r>
            <a:r>
              <a:rPr lang="en-US" sz="1400" dirty="0"/>
              <a:t> </a:t>
            </a:r>
            <a:r>
              <a:rPr lang="en-US" sz="1400" dirty="0" err="1"/>
              <a:t>alternativt</a:t>
            </a:r>
            <a:r>
              <a:rPr lang="en-US" sz="1400" dirty="0"/>
              <a:t> Apple </a:t>
            </a:r>
            <a:r>
              <a:rPr lang="en-US" sz="1400" dirty="0" err="1"/>
              <a:t>tv</a:t>
            </a:r>
            <a:r>
              <a:rPr lang="en-US" sz="1400" dirty="0"/>
              <a:t> </a:t>
            </a:r>
            <a:r>
              <a:rPr lang="en-US" sz="1400" dirty="0" err="1"/>
              <a:t>eller</a:t>
            </a:r>
            <a:r>
              <a:rPr lang="en-US" sz="1400" dirty="0"/>
              <a:t> </a:t>
            </a:r>
            <a:r>
              <a:rPr lang="en-US" sz="1400" dirty="0" err="1" smtClean="0"/>
              <a:t>Chromecastanslutning</a:t>
            </a:r>
            <a:r>
              <a:rPr lang="en-US" sz="1400" dirty="0" smtClean="0"/>
              <a:t>.</a:t>
            </a:r>
            <a:r>
              <a:rPr lang="en-US" sz="1400" dirty="0" smtClean="0">
                <a:effectLst/>
              </a:rPr>
              <a:t> </a:t>
            </a:r>
            <a:endParaRPr lang="en-US" sz="1400" dirty="0"/>
          </a:p>
          <a:p>
            <a:pPr marL="0" indent="0">
              <a:buNone/>
            </a:pPr>
            <a:endParaRPr lang="sv-SE" sz="1400" dirty="0"/>
          </a:p>
        </p:txBody>
      </p:sp>
      <p:pic>
        <p:nvPicPr>
          <p:cNvPr id="4" name="Bildobjekt 3" descr="DSC0299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78" y="1646527"/>
            <a:ext cx="2576835" cy="1717890"/>
          </a:xfrm>
          <a:prstGeom prst="rect">
            <a:avLst/>
          </a:prstGeom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580678" y="3993128"/>
            <a:ext cx="8229600" cy="783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Internet/TV</a:t>
            </a:r>
            <a:endParaRPr lang="sv-SE" dirty="0"/>
          </a:p>
        </p:txBody>
      </p:sp>
      <p:cxnSp>
        <p:nvCxnSpPr>
          <p:cNvPr id="7" name="Rak 6"/>
          <p:cNvCxnSpPr/>
          <p:nvPr/>
        </p:nvCxnSpPr>
        <p:spPr>
          <a:xfrm>
            <a:off x="457200" y="3993128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99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Nycklar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Gul</a:t>
            </a:r>
            <a:r>
              <a:rPr lang="en-US" sz="2400" dirty="0"/>
              <a:t> </a:t>
            </a:r>
            <a:r>
              <a:rPr lang="en-US" sz="2400" dirty="0" err="1"/>
              <a:t>nyckel</a:t>
            </a:r>
            <a:r>
              <a:rPr lang="en-US" sz="2400" dirty="0"/>
              <a:t> </a:t>
            </a:r>
            <a:r>
              <a:rPr lang="en-US" sz="2400" dirty="0" err="1"/>
              <a:t>går</a:t>
            </a:r>
            <a:r>
              <a:rPr lang="en-US" sz="2400" dirty="0"/>
              <a:t> till </a:t>
            </a:r>
            <a:r>
              <a:rPr lang="en-US" sz="2400" dirty="0" err="1"/>
              <a:t>yttergrind</a:t>
            </a:r>
            <a:r>
              <a:rPr lang="en-US" sz="2400" dirty="0"/>
              <a:t> </a:t>
            </a:r>
            <a:r>
              <a:rPr lang="en-US" sz="2400" dirty="0" err="1"/>
              <a:t>uppe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nere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föreningen</a:t>
            </a:r>
            <a:endParaRPr lang="en-US" sz="2400" dirty="0"/>
          </a:p>
          <a:p>
            <a:pPr marL="0" indent="0">
              <a:buNone/>
            </a:pPr>
            <a:r>
              <a:rPr lang="en-US" sz="2400" strike="sngStrike" dirty="0" err="1"/>
              <a:t>Blå</a:t>
            </a:r>
            <a:r>
              <a:rPr lang="en-US" sz="2400" strike="sngStrike" dirty="0"/>
              <a:t> </a:t>
            </a:r>
            <a:r>
              <a:rPr lang="en-US" sz="2400" strike="sngStrike" dirty="0" err="1"/>
              <a:t>nyckel</a:t>
            </a:r>
            <a:r>
              <a:rPr lang="en-US" sz="2400" strike="sngStrike" dirty="0"/>
              <a:t> </a:t>
            </a:r>
            <a:r>
              <a:rPr lang="en-US" sz="2400" strike="sngStrike" dirty="0" err="1"/>
              <a:t>går</a:t>
            </a:r>
            <a:r>
              <a:rPr lang="en-US" sz="2400" strike="sngStrike" dirty="0"/>
              <a:t> till grind vid </a:t>
            </a:r>
            <a:r>
              <a:rPr lang="en-US" sz="2400" strike="sngStrike" dirty="0" err="1"/>
              <a:t>gatan</a:t>
            </a:r>
            <a:r>
              <a:rPr lang="en-US" sz="2400" strike="sngStrike" dirty="0"/>
              <a:t> </a:t>
            </a:r>
            <a:r>
              <a:rPr lang="en-US" sz="2400" strike="sngStrike" dirty="0" err="1"/>
              <a:t>nedanför</a:t>
            </a:r>
            <a:r>
              <a:rPr lang="en-US" sz="2400" strike="sngStrike" dirty="0"/>
              <a:t> (</a:t>
            </a:r>
            <a:r>
              <a:rPr lang="en-US" sz="2400" strike="sngStrike" dirty="0" err="1"/>
              <a:t>infart</a:t>
            </a:r>
            <a:r>
              <a:rPr lang="en-US" sz="2400" strike="sngStrike" dirty="0"/>
              <a:t> </a:t>
            </a:r>
            <a:r>
              <a:rPr lang="en-US" sz="2400" strike="sngStrike" dirty="0" err="1"/>
              <a:t>bilar</a:t>
            </a:r>
            <a:r>
              <a:rPr lang="en-US" sz="2400" strike="sngStrike" dirty="0"/>
              <a:t>)</a:t>
            </a:r>
          </a:p>
          <a:p>
            <a:pPr marL="0" indent="0">
              <a:buNone/>
            </a:pPr>
            <a:r>
              <a:rPr lang="en-US" sz="2400" dirty="0" err="1" smtClean="0"/>
              <a:t>Röd</a:t>
            </a:r>
            <a:r>
              <a:rPr lang="en-US" sz="2400" dirty="0" smtClean="0"/>
              <a:t> </a:t>
            </a:r>
            <a:r>
              <a:rPr lang="en-US" sz="2400" dirty="0" err="1"/>
              <a:t>nyckel</a:t>
            </a:r>
            <a:r>
              <a:rPr lang="en-US" sz="2400" dirty="0"/>
              <a:t> </a:t>
            </a:r>
            <a:r>
              <a:rPr lang="en-US" sz="2400" dirty="0" err="1"/>
              <a:t>går</a:t>
            </a:r>
            <a:r>
              <a:rPr lang="en-US" sz="2400" dirty="0"/>
              <a:t> till </a:t>
            </a:r>
            <a:r>
              <a:rPr lang="en-US" sz="2400" dirty="0" err="1" smtClean="0"/>
              <a:t>glasdörr</a:t>
            </a:r>
            <a:r>
              <a:rPr lang="en-US" sz="2400" dirty="0" smtClean="0"/>
              <a:t> </a:t>
            </a:r>
            <a:r>
              <a:rPr lang="en-US" sz="2400" dirty="0"/>
              <a:t>till </a:t>
            </a:r>
            <a:r>
              <a:rPr lang="en-US" sz="2400" dirty="0" err="1"/>
              <a:t>lägenheten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Svart</a:t>
            </a:r>
            <a:r>
              <a:rPr lang="en-US" sz="2400" dirty="0"/>
              <a:t> </a:t>
            </a:r>
            <a:r>
              <a:rPr lang="en-US" sz="2400" dirty="0" err="1"/>
              <a:t>nyckel</a:t>
            </a:r>
            <a:r>
              <a:rPr lang="en-US" sz="2400" dirty="0"/>
              <a:t> </a:t>
            </a:r>
            <a:r>
              <a:rPr lang="en-US" sz="2400" dirty="0" err="1"/>
              <a:t>går</a:t>
            </a:r>
            <a:r>
              <a:rPr lang="en-US" sz="2400" dirty="0"/>
              <a:t> till </a:t>
            </a:r>
            <a:r>
              <a:rPr lang="en-US" sz="2400" dirty="0" err="1"/>
              <a:t>lås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galler</a:t>
            </a:r>
            <a:r>
              <a:rPr lang="en-US" sz="2400" dirty="0"/>
              <a:t>-grind</a:t>
            </a:r>
          </a:p>
          <a:p>
            <a:pPr marL="0" indent="0">
              <a:buNone/>
            </a:pPr>
            <a:r>
              <a:rPr lang="en-US" sz="2400" dirty="0" err="1" smtClean="0"/>
              <a:t>Grön</a:t>
            </a:r>
            <a:r>
              <a:rPr lang="en-US" sz="2400" dirty="0" smtClean="0"/>
              <a:t> </a:t>
            </a:r>
            <a:r>
              <a:rPr lang="en-US" sz="2400" dirty="0" err="1" smtClean="0"/>
              <a:t>nyckel</a:t>
            </a:r>
            <a:r>
              <a:rPr lang="en-US" sz="2400" dirty="0" smtClean="0"/>
              <a:t> </a:t>
            </a:r>
            <a:r>
              <a:rPr lang="en-US" sz="2400" dirty="0" err="1" smtClean="0"/>
              <a:t>går</a:t>
            </a:r>
            <a:r>
              <a:rPr lang="en-US" sz="2400" dirty="0" smtClean="0"/>
              <a:t> till </a:t>
            </a:r>
            <a:r>
              <a:rPr lang="en-US" sz="2400" dirty="0" err="1" smtClean="0"/>
              <a:t>trädörren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 </a:t>
            </a:r>
            <a:r>
              <a:rPr lang="en-US" sz="2400" dirty="0" err="1" smtClean="0"/>
              <a:t>sovrummet</a:t>
            </a:r>
            <a:r>
              <a:rPr lang="en-US" sz="2400" dirty="0" smtClean="0"/>
              <a:t> (</a:t>
            </a:r>
            <a:r>
              <a:rPr lang="en-US" sz="2400" dirty="0" err="1" smtClean="0"/>
              <a:t>byrålåda</a:t>
            </a:r>
            <a:r>
              <a:rPr lang="en-US" sz="2400" dirty="0" smtClean="0"/>
              <a:t>) </a:t>
            </a:r>
            <a:r>
              <a:rPr lang="en-US" sz="2400" dirty="0" err="1" smtClean="0"/>
              <a:t>finns</a:t>
            </a:r>
            <a:r>
              <a:rPr lang="en-US" sz="2400" dirty="0" smtClean="0"/>
              <a:t> </a:t>
            </a:r>
            <a:r>
              <a:rPr lang="en-US" sz="2400" dirty="0" err="1" smtClean="0"/>
              <a:t>nycklar</a:t>
            </a:r>
            <a:r>
              <a:rPr lang="en-US" sz="2400" dirty="0" smtClean="0"/>
              <a:t> till grind </a:t>
            </a:r>
            <a:r>
              <a:rPr lang="en-US" sz="2400" dirty="0" err="1" smtClean="0"/>
              <a:t>och</a:t>
            </a:r>
            <a:r>
              <a:rPr lang="en-US" sz="2400" dirty="0" smtClean="0"/>
              <a:t> </a:t>
            </a:r>
            <a:r>
              <a:rPr lang="en-US" sz="2400" dirty="0" err="1" smtClean="0"/>
              <a:t>dörr</a:t>
            </a:r>
            <a:r>
              <a:rPr lang="en-US" sz="2400" dirty="0" smtClean="0"/>
              <a:t> </a:t>
            </a:r>
            <a:r>
              <a:rPr lang="en-US" sz="2400" dirty="0" err="1" smtClean="0"/>
              <a:t>för</a:t>
            </a:r>
            <a:r>
              <a:rPr lang="en-US" sz="2400" dirty="0" smtClean="0"/>
              <a:t> </a:t>
            </a:r>
            <a:r>
              <a:rPr lang="en-US" sz="2400" dirty="0" err="1" smtClean="0"/>
              <a:t>balkongen</a:t>
            </a:r>
            <a:r>
              <a:rPr lang="en-US" sz="2400" dirty="0" smtClean="0"/>
              <a:t>.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9948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881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Att göra inför avresa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4850" y="809625"/>
            <a:ext cx="5476875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1600" b="1" dirty="0" smtClean="0"/>
              <a:t>Övre våningen, badrum</a:t>
            </a:r>
          </a:p>
          <a:p>
            <a:r>
              <a:rPr lang="sv-SE" sz="1600" dirty="0"/>
              <a:t>Stäng av vattnet i badrummet (kranar under varmvattenberedaren</a:t>
            </a:r>
            <a:r>
              <a:rPr lang="sv-SE" sz="1600" dirty="0" smtClean="0"/>
              <a:t>)</a:t>
            </a:r>
          </a:p>
          <a:p>
            <a:r>
              <a:rPr lang="sv-SE" sz="1600" dirty="0"/>
              <a:t>Dra ur kontakten till </a:t>
            </a:r>
            <a:r>
              <a:rPr lang="sv-SE" sz="1600" dirty="0" smtClean="0"/>
              <a:t>varmvattenberedaren</a:t>
            </a:r>
          </a:p>
          <a:p>
            <a:r>
              <a:rPr lang="sv-SE" sz="1600" dirty="0" smtClean="0"/>
              <a:t>Häll lite </a:t>
            </a:r>
            <a:r>
              <a:rPr lang="sv-SE" sz="1600" dirty="0" err="1" smtClean="0"/>
              <a:t>klorin</a:t>
            </a:r>
            <a:r>
              <a:rPr lang="sv-SE" sz="1600" dirty="0" smtClean="0"/>
              <a:t> i dusch- och tvättställsavlopp</a:t>
            </a:r>
            <a:endParaRPr lang="sv-SE" sz="1600" dirty="0" smtClean="0"/>
          </a:p>
          <a:p>
            <a:r>
              <a:rPr lang="sv-SE" sz="1600" dirty="0"/>
              <a:t>Sätt en plastpåse, med vatten i, </a:t>
            </a:r>
            <a:r>
              <a:rPr lang="sv-SE" sz="1600" dirty="0" smtClean="0"/>
              <a:t>över </a:t>
            </a:r>
            <a:r>
              <a:rPr lang="sv-SE" sz="1600" dirty="0"/>
              <a:t>avloppet i duschen. Sätt i proppen i handfatet och en bit </a:t>
            </a:r>
            <a:r>
              <a:rPr lang="sv-SE" sz="1600" dirty="0" smtClean="0"/>
              <a:t>tejp </a:t>
            </a:r>
            <a:r>
              <a:rPr lang="sv-SE" sz="1600" dirty="0"/>
              <a:t>på hålet för </a:t>
            </a:r>
            <a:r>
              <a:rPr lang="sv-SE" sz="1600" dirty="0" smtClean="0"/>
              <a:t>överfyllnad</a:t>
            </a:r>
          </a:p>
          <a:p>
            <a:r>
              <a:rPr lang="sv-SE" sz="1600" dirty="0"/>
              <a:t>Häll lite olivolja i toaletten (vattnet dunstar inte bort då)</a:t>
            </a:r>
          </a:p>
          <a:p>
            <a:endParaRPr lang="sv-SE" sz="1600" dirty="0"/>
          </a:p>
          <a:p>
            <a:pPr marL="0" indent="0">
              <a:buNone/>
            </a:pPr>
            <a:r>
              <a:rPr lang="sv-SE" sz="1600" b="1" dirty="0"/>
              <a:t>Övre våningen, sovrum balkong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Glasdörr </a:t>
            </a:r>
            <a:r>
              <a:rPr lang="sv-SE" sz="1600" dirty="0"/>
              <a:t>mot 266 ska vara låst (på balkongen)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Ta in stolar </a:t>
            </a:r>
            <a:r>
              <a:rPr lang="sv-SE" sz="1600" dirty="0" smtClean="0"/>
              <a:t>bord </a:t>
            </a:r>
            <a:r>
              <a:rPr lang="sv-SE" sz="1600" smtClean="0"/>
              <a:t>och torkställning från </a:t>
            </a:r>
            <a:r>
              <a:rPr lang="sv-SE" sz="1600" dirty="0"/>
              <a:t>balkong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Lås balkongdörr </a:t>
            </a:r>
            <a:r>
              <a:rPr lang="sv-SE" sz="1600" dirty="0" smtClean="0"/>
              <a:t>och </a:t>
            </a:r>
            <a:r>
              <a:rPr lang="sv-SE" sz="1600" dirty="0" smtClean="0"/>
              <a:t>galler</a:t>
            </a:r>
            <a:endParaRPr lang="sv-SE" sz="1600" dirty="0"/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Rullgardinen lämnas i nerdraget </a:t>
            </a:r>
            <a:r>
              <a:rPr lang="sv-SE" sz="1600" dirty="0" smtClean="0"/>
              <a:t>läge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Låt byrålådor och garderobsdörrar vara lite öppna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Låt friskluftsventil bredvid AC vara öppen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Se till att AC är avstängd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Dra ut sängen lite från väggen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Lämna inte tvätt (handdukar, lakan </a:t>
            </a:r>
            <a:r>
              <a:rPr lang="sv-SE" sz="1600" dirty="0" err="1" smtClean="0"/>
              <a:t>etc</a:t>
            </a:r>
            <a:r>
              <a:rPr lang="sv-SE" sz="1600" dirty="0" smtClean="0"/>
              <a:t>), utan att hänga upp det med luft emellan, t ex på en </a:t>
            </a:r>
            <a:r>
              <a:rPr lang="sv-SE" sz="1600" dirty="0" smtClean="0"/>
              <a:t>tork-ställningen.</a:t>
            </a:r>
            <a:endParaRPr lang="sv-SE" sz="1600" dirty="0"/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33619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977"/>
            <a:ext cx="8229600" cy="600114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Att göra inför avresa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4850" y="857612"/>
            <a:ext cx="5476875" cy="51831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1600" b="1" dirty="0" smtClean="0"/>
              <a:t>Nedre våningen, kök och </a:t>
            </a:r>
            <a:r>
              <a:rPr lang="sv-SE" sz="1600" b="1" dirty="0" smtClean="0"/>
              <a:t>tv-hörna</a:t>
            </a:r>
            <a:endParaRPr lang="sv-SE" sz="1600" dirty="0" smtClean="0"/>
          </a:p>
          <a:p>
            <a:r>
              <a:rPr lang="sv-SE" sz="1600" dirty="0" smtClean="0"/>
              <a:t>Släng all mat, torka ur kyl och frys</a:t>
            </a:r>
          </a:p>
          <a:p>
            <a:r>
              <a:rPr lang="sv-SE" sz="1600" dirty="0" smtClean="0"/>
              <a:t>Spara endast mat med lång hållbarhet som är oöppnad och klarar rumstemperatur</a:t>
            </a:r>
          </a:p>
          <a:p>
            <a:r>
              <a:rPr lang="sv-SE" sz="1600" dirty="0" smtClean="0"/>
              <a:t>Lägg all sådan mat i påsar som stängs</a:t>
            </a:r>
          </a:p>
          <a:p>
            <a:r>
              <a:rPr lang="sv-SE" sz="1600" dirty="0"/>
              <a:t>Dra </a:t>
            </a:r>
            <a:r>
              <a:rPr lang="sv-SE" sz="1600" dirty="0" smtClean="0"/>
              <a:t>ut soffan lite från vägg</a:t>
            </a:r>
          </a:p>
          <a:p>
            <a:r>
              <a:rPr lang="sv-SE" sz="1600" dirty="0" smtClean="0"/>
              <a:t>Sätt tillbaka fönstren om de är avtagna. Låt dem vara lite öppna</a:t>
            </a:r>
          </a:p>
          <a:p>
            <a:r>
              <a:rPr lang="sv-SE" sz="1600" dirty="0" smtClean="0"/>
              <a:t>Sätt upp avfuktaren (se separat instruktion)</a:t>
            </a:r>
          </a:p>
          <a:p>
            <a:r>
              <a:rPr lang="sv-SE" sz="1600" dirty="0" smtClean="0"/>
              <a:t>OBS, ingen propp i diskho!</a:t>
            </a:r>
          </a:p>
          <a:p>
            <a:r>
              <a:rPr lang="sv-SE" sz="1600" dirty="0" smtClean="0"/>
              <a:t>Slå av säkringar enligt separat instruktion</a:t>
            </a:r>
          </a:p>
          <a:p>
            <a:r>
              <a:rPr lang="sv-SE" sz="1600" dirty="0" smtClean="0"/>
              <a:t>Lås trädörr</a:t>
            </a:r>
            <a:endParaRPr lang="sv-SE" sz="1600" dirty="0"/>
          </a:p>
          <a:p>
            <a:endParaRPr lang="sv-SE" sz="1600" dirty="0"/>
          </a:p>
          <a:p>
            <a:pPr marL="0" indent="0">
              <a:buNone/>
            </a:pPr>
            <a:r>
              <a:rPr lang="sv-SE" sz="1600" b="1" dirty="0" smtClean="0"/>
              <a:t>Nedre våningen</a:t>
            </a:r>
            <a:r>
              <a:rPr lang="sv-SE" sz="1600" b="1" dirty="0"/>
              <a:t>, </a:t>
            </a:r>
            <a:r>
              <a:rPr lang="sv-SE" sz="1600" b="1" dirty="0" smtClean="0"/>
              <a:t>matplats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Låt </a:t>
            </a:r>
            <a:r>
              <a:rPr lang="sv-SE" sz="1600" dirty="0" smtClean="0"/>
              <a:t>lilla öppningsbara fönstret </a:t>
            </a:r>
            <a:r>
              <a:rPr lang="sv-SE" sz="1600" dirty="0" smtClean="0"/>
              <a:t>vara öppet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Se till att AC är avstängd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Dra för gardiner</a:t>
            </a:r>
            <a:endParaRPr lang="sv-SE" sz="1600" dirty="0"/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Ta in stolar </a:t>
            </a:r>
            <a:r>
              <a:rPr lang="sv-SE" sz="1600" dirty="0" smtClean="0"/>
              <a:t>mm från </a:t>
            </a:r>
            <a:r>
              <a:rPr lang="sv-SE" sz="1600" dirty="0" err="1" smtClean="0"/>
              <a:t>terass</a:t>
            </a:r>
            <a:r>
              <a:rPr lang="sv-SE" sz="1600" dirty="0" smtClean="0"/>
              <a:t> (bara stenbord + parasollfot kvar</a:t>
            </a:r>
            <a:endParaRPr lang="sv-SE" sz="1600" dirty="0"/>
          </a:p>
          <a:p>
            <a:pPr marL="342900" lvl="1" indent="-342900">
              <a:buFont typeface="Arial"/>
              <a:buChar char="•"/>
            </a:pPr>
            <a:r>
              <a:rPr lang="sv-SE" sz="1600" dirty="0"/>
              <a:t>Lås </a:t>
            </a:r>
            <a:r>
              <a:rPr lang="sv-SE" sz="1600" dirty="0" smtClean="0"/>
              <a:t>gallret</a:t>
            </a:r>
          </a:p>
          <a:p>
            <a:pPr marL="342900" lvl="1" indent="-342900">
              <a:buFont typeface="Arial"/>
              <a:buChar char="•"/>
            </a:pPr>
            <a:r>
              <a:rPr lang="sv-SE" sz="1600" dirty="0" smtClean="0"/>
              <a:t>Lås glasdörr</a:t>
            </a:r>
          </a:p>
          <a:p>
            <a:endParaRPr lang="sv-SE" sz="1600" dirty="0"/>
          </a:p>
        </p:txBody>
      </p:sp>
      <p:sp>
        <p:nvSpPr>
          <p:cNvPr id="5" name="Rectangle 4"/>
          <p:cNvSpPr/>
          <p:nvPr/>
        </p:nvSpPr>
        <p:spPr>
          <a:xfrm>
            <a:off x="704850" y="5735181"/>
            <a:ext cx="5248275" cy="39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/>
              <a:t>Stäng av vattnet på kortsidan av huslängan (röda </a:t>
            </a:r>
            <a:r>
              <a:rPr lang="sv-SE" sz="1500" dirty="0" smtClean="0"/>
              <a:t>plåtdörren</a:t>
            </a:r>
            <a:r>
              <a:rPr lang="sv-SE" sz="1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4017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774</Words>
  <Application>Microsoft Office PowerPoint</Application>
  <PresentationFormat>Bildspel på skärmen (4:3)</PresentationFormat>
  <Paragraphs>112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Office-tema</vt:lpstr>
      <vt:lpstr>Instruktioner  Panorama 265</vt:lpstr>
      <vt:lpstr>Att göra vid ankomst</vt:lpstr>
      <vt:lpstr>Vatten</vt:lpstr>
      <vt:lpstr>Avfuktare, 1</vt:lpstr>
      <vt:lpstr>Avfuktare, 2</vt:lpstr>
      <vt:lpstr>Varmvattenberedare</vt:lpstr>
      <vt:lpstr>EL</vt:lpstr>
      <vt:lpstr>EL</vt:lpstr>
      <vt:lpstr>Aircondition</vt:lpstr>
      <vt:lpstr>Nycklar</vt:lpstr>
      <vt:lpstr>Att göra inför avresa</vt:lpstr>
      <vt:lpstr>Att göra inför avresa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Vatten</dc:title>
  <dc:creator>Lars Bennhult</dc:creator>
  <cp:lastModifiedBy>Hans Norén</cp:lastModifiedBy>
  <cp:revision>50</cp:revision>
  <cp:lastPrinted>2018-06-13T07:34:02Z</cp:lastPrinted>
  <dcterms:created xsi:type="dcterms:W3CDTF">2017-07-31T15:10:57Z</dcterms:created>
  <dcterms:modified xsi:type="dcterms:W3CDTF">2018-08-06T12:49:26Z</dcterms:modified>
</cp:coreProperties>
</file>